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6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SHOAL CREEK BLVD / HANCOCK DR
Intersection ID: 5156414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SHOAL CREEK BLVD / HANCOCK DR
Intersection ID: 5156414
Cardinal Direction: 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6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SHOAL CREEK BLVD / HANCOCK DR
Intersection ID: 5156414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6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SHOAL CREEK BLVD / HANCOCK DR
Intersection ID: 5156414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